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01A"/>
    <a:srgbClr val="A41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2F1FD-CB67-520E-E8DE-6F1253A6FE2C}"/>
              </a:ext>
            </a:extLst>
          </p:cNvPr>
          <p:cNvSpPr/>
          <p:nvPr userDrawn="1"/>
        </p:nvSpPr>
        <p:spPr>
          <a:xfrm>
            <a:off x="0" y="4104168"/>
            <a:ext cx="12192000" cy="2753832"/>
          </a:xfrm>
          <a:prstGeom prst="rect">
            <a:avLst/>
          </a:prstGeom>
          <a:solidFill>
            <a:srgbClr val="A41E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Police, diagramme, graphisme&#10;&#10;Description générée automatiquement">
            <a:extLst>
              <a:ext uri="{FF2B5EF4-FFF2-40B4-BE49-F238E27FC236}">
                <a16:creationId xmlns:a16="http://schemas.microsoft.com/office/drawing/2014/main" id="{F2A7F135-A09E-F7E5-B158-1848F953ED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314BAD31-30C1-B3F4-4DC6-31AC6829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8" y="214845"/>
            <a:ext cx="5600515" cy="1009651"/>
          </a:xfrm>
          <a:prstGeom prst="rect">
            <a:avLst/>
          </a:prstGeom>
          <a:solidFill>
            <a:srgbClr val="18301A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07716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0BB16-CB4A-4667-BA7C-AB6E3D53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505"/>
            <a:ext cx="10515600" cy="94618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82CEE2-F315-4588-BCAD-CA480EF55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985B8B-62B4-4374-933E-58485F13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05BA5B-E811-4369-9E05-1C9B6815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5B2C49-1B39-497F-9920-1F445EC2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717EAB-DA67-D347-7C5D-9D1991D0EE40}"/>
              </a:ext>
            </a:extLst>
          </p:cNvPr>
          <p:cNvSpPr/>
          <p:nvPr userDrawn="1"/>
        </p:nvSpPr>
        <p:spPr>
          <a:xfrm>
            <a:off x="0" y="0"/>
            <a:ext cx="12192000" cy="626400"/>
          </a:xfrm>
          <a:prstGeom prst="rect">
            <a:avLst/>
          </a:prstGeom>
          <a:solidFill>
            <a:srgbClr val="183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AF503E3-F487-9098-700D-880742D9B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4" b="1453"/>
          <a:stretch/>
        </p:blipFill>
        <p:spPr>
          <a:xfrm>
            <a:off x="10037064" y="10886"/>
            <a:ext cx="2154936" cy="6187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E4725DA-E7BA-5035-FC41-8602C981D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31812"/>
          <a:stretch/>
        </p:blipFill>
        <p:spPr>
          <a:xfrm>
            <a:off x="0" y="0"/>
            <a:ext cx="3657600" cy="6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25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6FFFA3-BDC4-481A-AD06-1D3390609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98739"/>
            <a:ext cx="2628900" cy="5478223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4590D5-6D54-4DBA-9E28-2C82F23C0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8739"/>
            <a:ext cx="7734300" cy="5478224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60F869-4516-4D3B-A27F-ACD53316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7F1530-DDC9-4AEE-A9D5-516E51BD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53BCF6-3C98-412A-B3D7-B0AA808D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C2666-B3A5-C209-3E00-4B72FC18BF7F}"/>
              </a:ext>
            </a:extLst>
          </p:cNvPr>
          <p:cNvSpPr/>
          <p:nvPr userDrawn="1"/>
        </p:nvSpPr>
        <p:spPr>
          <a:xfrm>
            <a:off x="0" y="0"/>
            <a:ext cx="12192000" cy="626400"/>
          </a:xfrm>
          <a:prstGeom prst="rect">
            <a:avLst/>
          </a:prstGeom>
          <a:solidFill>
            <a:srgbClr val="183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65F68A6-E1E8-B395-57BD-ED0D00BA2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4" b="1453"/>
          <a:stretch/>
        </p:blipFill>
        <p:spPr>
          <a:xfrm>
            <a:off x="10037064" y="10886"/>
            <a:ext cx="2154936" cy="6187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A256843-5CB3-4F40-0326-ABD57347F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31812"/>
          <a:stretch/>
        </p:blipFill>
        <p:spPr>
          <a:xfrm>
            <a:off x="0" y="0"/>
            <a:ext cx="3657600" cy="6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42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9D0DE-350C-4EC0-81B3-1F4D44FF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90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5D9D82-4267-48F0-B8D3-2DB5FC03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339"/>
            <a:ext cx="10515600" cy="468962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FE09D-D907-4DAF-8CF5-D135A76E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A4B737-FEFF-439F-91D5-71667E9B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AF996-3EFE-428C-8ACF-AF4F8E4B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41307-1AE8-18C2-3AD3-A8FCD56B904A}"/>
              </a:ext>
            </a:extLst>
          </p:cNvPr>
          <p:cNvSpPr/>
          <p:nvPr userDrawn="1"/>
        </p:nvSpPr>
        <p:spPr>
          <a:xfrm>
            <a:off x="0" y="0"/>
            <a:ext cx="12192000" cy="626400"/>
          </a:xfrm>
          <a:prstGeom prst="rect">
            <a:avLst/>
          </a:prstGeom>
          <a:solidFill>
            <a:srgbClr val="183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66A1A24-95F4-1985-F5E7-41352D312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4" b="1453"/>
          <a:stretch/>
        </p:blipFill>
        <p:spPr>
          <a:xfrm>
            <a:off x="10037064" y="10886"/>
            <a:ext cx="2154936" cy="6187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D2B3DD0-32A1-E644-B443-69DFDFA37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31812"/>
          <a:stretch/>
        </p:blipFill>
        <p:spPr>
          <a:xfrm>
            <a:off x="0" y="0"/>
            <a:ext cx="3657600" cy="6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65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5FA26-61C4-47D5-AD88-2CB34E59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0280"/>
            <a:ext cx="10515600" cy="36221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AFF760-FC19-4CA4-8352-8656960C2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BB251A-1F68-4369-91EF-390B2E799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BCF498-4641-4A27-8404-DB31B1B6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29B251-7185-4855-9945-7484DC6D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00062-93A9-28F3-CC39-D196E7ADA23F}"/>
              </a:ext>
            </a:extLst>
          </p:cNvPr>
          <p:cNvSpPr/>
          <p:nvPr userDrawn="1"/>
        </p:nvSpPr>
        <p:spPr>
          <a:xfrm>
            <a:off x="0" y="0"/>
            <a:ext cx="12192000" cy="626400"/>
          </a:xfrm>
          <a:prstGeom prst="rect">
            <a:avLst/>
          </a:prstGeom>
          <a:solidFill>
            <a:srgbClr val="183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9858C17-018D-900C-8BCB-6715F682F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4" b="1453"/>
          <a:stretch/>
        </p:blipFill>
        <p:spPr>
          <a:xfrm>
            <a:off x="10037064" y="10886"/>
            <a:ext cx="2154936" cy="6187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5CA9C3D-F070-D98F-85E6-D0F6E08B1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31812"/>
          <a:stretch/>
        </p:blipFill>
        <p:spPr>
          <a:xfrm>
            <a:off x="0" y="0"/>
            <a:ext cx="3657600" cy="6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26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356B11-8E5B-4B3B-AB3F-6D3A54E1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B6BB2D-94AC-4623-896A-A072C184F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BE1D28-C6D7-4037-B0E3-EF206990E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87E6A4-60D2-469C-AFE5-75220169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DF836B-A67A-4F89-B33C-E7DAED48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AE7067-288E-4689-899C-E5AF0B88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A9750-7963-9578-218F-39C0D3D32EA9}"/>
              </a:ext>
            </a:extLst>
          </p:cNvPr>
          <p:cNvSpPr/>
          <p:nvPr userDrawn="1"/>
        </p:nvSpPr>
        <p:spPr>
          <a:xfrm>
            <a:off x="0" y="0"/>
            <a:ext cx="12192000" cy="626400"/>
          </a:xfrm>
          <a:prstGeom prst="rect">
            <a:avLst/>
          </a:prstGeom>
          <a:solidFill>
            <a:srgbClr val="183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3E3E39-1722-AA4A-F35E-D871D86BE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4" b="1453"/>
          <a:stretch/>
        </p:blipFill>
        <p:spPr>
          <a:xfrm>
            <a:off x="10037064" y="10886"/>
            <a:ext cx="2154936" cy="6187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A59F9FE-E26A-202F-4020-59A7F477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31812"/>
          <a:stretch/>
        </p:blipFill>
        <p:spPr>
          <a:xfrm>
            <a:off x="0" y="0"/>
            <a:ext cx="3657600" cy="6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74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697F2-BAAF-41B6-8A21-A5FE4C9F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5004"/>
            <a:ext cx="10515600" cy="90568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F309F0-D237-407F-AA0E-9B6636E5C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048003-B38F-4BEF-93B4-8D7BFADEB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5F319D-8A97-4BC9-8163-3D4F6C2D0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2A83FA-8384-48D4-8C5D-BCCCB3512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45FF7E-5F53-42A7-AE96-2490060D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B6BBD3-AF0E-45C8-B796-31E4ED7B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50880C-B61C-496E-860C-A1882B08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3C0CA5-7161-2A87-F80E-0DBE1C413D2F}"/>
              </a:ext>
            </a:extLst>
          </p:cNvPr>
          <p:cNvSpPr/>
          <p:nvPr userDrawn="1"/>
        </p:nvSpPr>
        <p:spPr>
          <a:xfrm>
            <a:off x="0" y="0"/>
            <a:ext cx="12192000" cy="626400"/>
          </a:xfrm>
          <a:prstGeom prst="rect">
            <a:avLst/>
          </a:prstGeom>
          <a:solidFill>
            <a:srgbClr val="183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B86C5E4-D6D7-FE98-7CAB-20FACA16D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4" b="1453"/>
          <a:stretch/>
        </p:blipFill>
        <p:spPr>
          <a:xfrm>
            <a:off x="10037064" y="10886"/>
            <a:ext cx="2154936" cy="61874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58ECB87-B2BC-560D-56C4-832442DED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31812"/>
          <a:stretch/>
        </p:blipFill>
        <p:spPr>
          <a:xfrm>
            <a:off x="0" y="0"/>
            <a:ext cx="3657600" cy="6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2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4A3A6-BAD2-49A4-9C3A-68327F82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125"/>
            <a:ext cx="10515600" cy="931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69C990-6FC0-4D16-B0FB-34B6FDC5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1B4DBA-491F-4867-AD2D-403AB8D0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A68563-9BE1-4636-85BD-B0ECBF3E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ABD732-0050-1409-07FE-2EB26DFA1717}"/>
              </a:ext>
            </a:extLst>
          </p:cNvPr>
          <p:cNvSpPr/>
          <p:nvPr userDrawn="1"/>
        </p:nvSpPr>
        <p:spPr>
          <a:xfrm>
            <a:off x="0" y="0"/>
            <a:ext cx="12192000" cy="626400"/>
          </a:xfrm>
          <a:prstGeom prst="rect">
            <a:avLst/>
          </a:prstGeom>
          <a:solidFill>
            <a:srgbClr val="183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4CF441-9E04-0B4D-D61D-A2F2C6C5E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4" b="1453"/>
          <a:stretch/>
        </p:blipFill>
        <p:spPr>
          <a:xfrm>
            <a:off x="10037064" y="10886"/>
            <a:ext cx="2154936" cy="618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CB01D6F-A036-90F4-3751-9AC2072BD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31812"/>
          <a:stretch/>
        </p:blipFill>
        <p:spPr>
          <a:xfrm>
            <a:off x="0" y="0"/>
            <a:ext cx="3657600" cy="6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65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3C8238-A54C-409C-BF92-4DFB29B9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B04365-1D7E-47CF-A3A7-A3F5416C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227076-609C-4D44-82FC-5EA6DEFB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E6530-D551-F1AB-9076-58FDC5EC7CE7}"/>
              </a:ext>
            </a:extLst>
          </p:cNvPr>
          <p:cNvSpPr/>
          <p:nvPr userDrawn="1"/>
        </p:nvSpPr>
        <p:spPr>
          <a:xfrm>
            <a:off x="0" y="0"/>
            <a:ext cx="12192000" cy="626400"/>
          </a:xfrm>
          <a:prstGeom prst="rect">
            <a:avLst/>
          </a:prstGeom>
          <a:solidFill>
            <a:srgbClr val="183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BBB89E2-0B81-154B-6145-27FF98D4C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4" b="1453"/>
          <a:stretch/>
        </p:blipFill>
        <p:spPr>
          <a:xfrm>
            <a:off x="10037064" y="10886"/>
            <a:ext cx="2154936" cy="618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8B5E51-3F3E-F87A-A1BE-5245567884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31812"/>
          <a:stretch/>
        </p:blipFill>
        <p:spPr>
          <a:xfrm>
            <a:off x="0" y="0"/>
            <a:ext cx="3657600" cy="6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78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0957C-CFAE-4525-AB69-F911F347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1872"/>
            <a:ext cx="3932237" cy="13155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A6877D-652F-482A-A24B-958A78E58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97F1C7-104A-4219-83A1-5B7C0D3C7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0675EF-2A69-4481-90EF-E77B9905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577AA5-106E-4421-8EFA-21E4FA5D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2FA4FD-319D-43D1-BE17-32265F5C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981A71-A6A2-7E89-8FFA-8218C3182858}"/>
              </a:ext>
            </a:extLst>
          </p:cNvPr>
          <p:cNvSpPr/>
          <p:nvPr userDrawn="1"/>
        </p:nvSpPr>
        <p:spPr>
          <a:xfrm>
            <a:off x="0" y="0"/>
            <a:ext cx="12192000" cy="626400"/>
          </a:xfrm>
          <a:prstGeom prst="rect">
            <a:avLst/>
          </a:prstGeom>
          <a:solidFill>
            <a:srgbClr val="183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019B0C2-E7FD-2FD0-9250-7EE8F19705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4" b="1453"/>
          <a:stretch/>
        </p:blipFill>
        <p:spPr>
          <a:xfrm>
            <a:off x="10037064" y="10886"/>
            <a:ext cx="2154936" cy="6187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A846358-F550-4842-C7A7-9CF696CDC3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31812"/>
          <a:stretch/>
        </p:blipFill>
        <p:spPr>
          <a:xfrm>
            <a:off x="0" y="0"/>
            <a:ext cx="3657600" cy="6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45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3F06D-FFDE-480B-A559-39E11E73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50498"/>
            <a:ext cx="3932237" cy="13069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CD086B-2331-4C46-8C3F-40921E160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A90021-0E93-46CA-8C2C-8C030BE78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527E99-18DA-4B33-89D4-61520350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5191CF-D593-45CC-9DC5-0A6FC3FC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380D16-6224-4677-8A60-6C2AAA5C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4464E4-6171-B811-54AA-555B93D7A14D}"/>
              </a:ext>
            </a:extLst>
          </p:cNvPr>
          <p:cNvSpPr/>
          <p:nvPr userDrawn="1"/>
        </p:nvSpPr>
        <p:spPr>
          <a:xfrm>
            <a:off x="0" y="0"/>
            <a:ext cx="12192000" cy="626400"/>
          </a:xfrm>
          <a:prstGeom prst="rect">
            <a:avLst/>
          </a:prstGeom>
          <a:solidFill>
            <a:srgbClr val="183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7E63A97-49BE-2B0B-1B65-86A67C0BD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4" b="1453"/>
          <a:stretch/>
        </p:blipFill>
        <p:spPr>
          <a:xfrm>
            <a:off x="10037064" y="10886"/>
            <a:ext cx="2154936" cy="6187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46BFAF9-D1ED-5301-A052-45D647217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31812"/>
          <a:stretch/>
        </p:blipFill>
        <p:spPr>
          <a:xfrm>
            <a:off x="0" y="0"/>
            <a:ext cx="3657600" cy="6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2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6540F4-F2A8-4B7F-A57D-DD8AC43E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623F42-6C11-4F84-B4A9-F1155845D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50C287-D870-4CFB-B4B9-8E3837FE2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4119E-0A3C-4744-A4E8-A2BFD9B4323B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8EDC68-32C6-40E1-845C-62A1ADA55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B2D948-F875-474B-ADEA-B4C79FB70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44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A8330-4381-390A-6FF8-1BD5A713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29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6D56B-E2AB-8D27-59A4-C9805E618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AAF8A7-CD76-350E-07A4-DB5479902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527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Agence Ikmata</dc:creator>
  <cp:lastModifiedBy>Jade DE SAN FELICIANO</cp:lastModifiedBy>
  <cp:revision>5</cp:revision>
  <dcterms:created xsi:type="dcterms:W3CDTF">2021-10-14T08:18:14Z</dcterms:created>
  <dcterms:modified xsi:type="dcterms:W3CDTF">2024-03-07T17:44:59Z</dcterms:modified>
</cp:coreProperties>
</file>